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9" r:id="rId3"/>
    <p:sldId id="281" r:id="rId4"/>
    <p:sldId id="268" r:id="rId5"/>
    <p:sldId id="280" r:id="rId6"/>
    <p:sldId id="260" r:id="rId7"/>
    <p:sldId id="261" r:id="rId8"/>
    <p:sldId id="262" r:id="rId9"/>
    <p:sldId id="273" r:id="rId10"/>
    <p:sldId id="267" r:id="rId11"/>
    <p:sldId id="283" r:id="rId12"/>
    <p:sldId id="266" r:id="rId13"/>
    <p:sldId id="284" r:id="rId14"/>
    <p:sldId id="285" r:id="rId15"/>
    <p:sldId id="278" r:id="rId16"/>
    <p:sldId id="286" r:id="rId17"/>
    <p:sldId id="28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05"/>
    <p:restoredTop sz="94669"/>
  </p:normalViewPr>
  <p:slideViewPr>
    <p:cSldViewPr>
      <p:cViewPr varScale="1">
        <p:scale>
          <a:sx n="87" d="100"/>
          <a:sy n="87" d="100"/>
        </p:scale>
        <p:origin x="20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pb74@cam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Political obligation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2098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Philosophical Anarchism</a:t>
            </a:r>
          </a:p>
          <a:p>
            <a:endParaRPr lang="en-GB" dirty="0"/>
          </a:p>
          <a:p>
            <a:r>
              <a:rPr lang="en-GB" dirty="0"/>
              <a:t>Matt Bennett</a:t>
            </a:r>
          </a:p>
          <a:p>
            <a:r>
              <a:rPr lang="en-GB" dirty="0">
                <a:hlinkClick r:id="rId2"/>
              </a:rPr>
              <a:t>mpb74@cam.ac.uk</a:t>
            </a:r>
            <a:endParaRPr lang="en-GB" dirty="0"/>
          </a:p>
          <a:p>
            <a:r>
              <a:rPr lang="en-GB" dirty="0" err="1"/>
              <a:t>drmattbennett.weebly.com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7502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Objections to Wolff - Autonomy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John Horton has argued that Wolff does not give us enough reason to think that we have a categorical duty to strive for autonomy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Authority sometimes means we defer responsibility for deciding right action to political institutions. This is only a problem if we are obligated to </a:t>
            </a:r>
            <a:r>
              <a:rPr lang="en-US" b="1" dirty="0"/>
              <a:t>always </a:t>
            </a:r>
            <a:r>
              <a:rPr lang="en-US" dirty="0"/>
              <a:t>take responsibility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Reply: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substitute duty to take responsibility with right to moral status (see Matthew Noah Smith)</a:t>
            </a:r>
          </a:p>
        </p:txBody>
      </p:sp>
    </p:spTree>
    <p:extLst>
      <p:ext uri="{BB962C8B-B14F-4D97-AF65-F5344CB8AC3E}">
        <p14:creationId xmlns:p14="http://schemas.microsoft.com/office/powerpoint/2010/main" val="211411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Posteriori Anarchism - Green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720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GB" b="1" dirty="0"/>
              <a:t>The test for theories of PO</a:t>
            </a:r>
          </a:p>
          <a:p>
            <a:pPr marL="0" lvl="0" indent="0">
              <a:buNone/>
            </a:pPr>
            <a:r>
              <a:rPr lang="en-GB" i="1" dirty="0"/>
              <a:t>Morality</a:t>
            </a:r>
            <a:r>
              <a:rPr lang="en-GB" dirty="0"/>
              <a:t>: the reason for PO must be moral. </a:t>
            </a:r>
          </a:p>
          <a:p>
            <a:pPr marL="0" indent="0">
              <a:buNone/>
            </a:pPr>
            <a:r>
              <a:rPr lang="en-GB" i="1" dirty="0"/>
              <a:t>Universality</a:t>
            </a:r>
            <a:r>
              <a:rPr lang="en-GB" dirty="0"/>
              <a:t>: PO binds all citizens to all laws </a:t>
            </a:r>
          </a:p>
          <a:p>
            <a:pPr marL="0" indent="0">
              <a:buNone/>
            </a:pPr>
            <a:r>
              <a:rPr lang="en-GB" i="1" dirty="0"/>
              <a:t>Particularity</a:t>
            </a:r>
            <a:r>
              <a:rPr lang="en-GB" dirty="0"/>
              <a:t>: PO is to a particular State, not to all or any States</a:t>
            </a:r>
          </a:p>
          <a:p>
            <a:pPr marL="0" indent="0">
              <a:buNone/>
            </a:pPr>
            <a:r>
              <a:rPr lang="en-GB" i="1" dirty="0" err="1"/>
              <a:t>Bindingness</a:t>
            </a:r>
            <a:r>
              <a:rPr lang="en-GB" dirty="0"/>
              <a:t>: PO must bind us even when in conflict with self-interest </a:t>
            </a:r>
          </a:p>
          <a:p>
            <a:pPr marL="0" indent="0">
              <a:buNone/>
            </a:pPr>
            <a:r>
              <a:rPr lang="en-GB" i="1" dirty="0"/>
              <a:t>Content independence</a:t>
            </a:r>
            <a:r>
              <a:rPr lang="en-GB" dirty="0"/>
              <a:t>: PO must be independent of the content of the State’s commands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002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0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Posteriori Anarchism - Green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72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/>
              <a:t>The test for theories of PO</a:t>
            </a:r>
          </a:p>
          <a:p>
            <a:pPr marL="0" lvl="0" indent="0">
              <a:buNone/>
            </a:pPr>
            <a:r>
              <a:rPr lang="en-GB" i="1" dirty="0"/>
              <a:t>Morality</a:t>
            </a:r>
            <a:r>
              <a:rPr lang="en-GB" dirty="0"/>
              <a:t>: the reason for PO must be moral. 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Prudential theories of PO (e.g. one interpretation of Hobbes) FAIL</a:t>
            </a:r>
          </a:p>
          <a:p>
            <a:pPr marL="0" lvl="0" indent="0">
              <a:buNone/>
            </a:pPr>
            <a:endParaRPr lang="en-GB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002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1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Posteriori Anarchism - Green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72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/>
              <a:t>The test for theories of PO</a:t>
            </a:r>
          </a:p>
          <a:p>
            <a:pPr marL="0" lvl="0" indent="0">
              <a:buNone/>
            </a:pPr>
            <a:r>
              <a:rPr lang="en-GB" i="1" dirty="0"/>
              <a:t>Morality</a:t>
            </a:r>
            <a:r>
              <a:rPr lang="en-GB" dirty="0"/>
              <a:t>: the reason for PO must be moral. </a:t>
            </a:r>
          </a:p>
          <a:p>
            <a:pPr marL="0" indent="0">
              <a:buNone/>
            </a:pPr>
            <a:r>
              <a:rPr lang="en-GB" i="1" dirty="0"/>
              <a:t>Universality</a:t>
            </a:r>
            <a:r>
              <a:rPr lang="en-GB" dirty="0"/>
              <a:t>: PO binds all citizens to all laws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</a:rPr>
              <a:t>Utility theories of PO (e.g. Hume) fail, because they permit exceptions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</a:rPr>
              <a:t>Fair play theories fail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002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7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Posteriori Anarchism - Green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72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/>
              <a:t>The test for theories of PO</a:t>
            </a:r>
          </a:p>
          <a:p>
            <a:pPr marL="0" lvl="0" indent="0">
              <a:buNone/>
            </a:pPr>
            <a:r>
              <a:rPr lang="en-GB" i="1" dirty="0"/>
              <a:t>Morality</a:t>
            </a:r>
            <a:r>
              <a:rPr lang="en-GB" dirty="0"/>
              <a:t>: the reason for PO must be moral. </a:t>
            </a:r>
          </a:p>
          <a:p>
            <a:pPr marL="0" indent="0">
              <a:buNone/>
            </a:pPr>
            <a:r>
              <a:rPr lang="en-GB" i="1" dirty="0"/>
              <a:t>Universality</a:t>
            </a:r>
            <a:r>
              <a:rPr lang="en-GB" dirty="0"/>
              <a:t>: PO binds all citizens to all laws </a:t>
            </a:r>
          </a:p>
          <a:p>
            <a:pPr marL="0" indent="0">
              <a:buNone/>
            </a:pPr>
            <a:r>
              <a:rPr lang="en-GB" i="1" dirty="0"/>
              <a:t>Particularity</a:t>
            </a:r>
            <a:r>
              <a:rPr lang="en-GB" dirty="0"/>
              <a:t>: PO is to a particular State, not to all or any States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C00000"/>
                </a:solidFill>
              </a:rPr>
              <a:t>Natural duty theories fail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0020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9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Failure of Consent-Based 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72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i="1" dirty="0"/>
              <a:t>Morality</a:t>
            </a:r>
            <a:r>
              <a:rPr lang="en-GB" dirty="0"/>
              <a:t> – the reason for PO must be moral. </a:t>
            </a:r>
          </a:p>
          <a:p>
            <a:pPr marL="0" lvl="0" indent="0">
              <a:buNone/>
            </a:pPr>
            <a:r>
              <a:rPr lang="en-GB" i="1" dirty="0"/>
              <a:t>Content independence</a:t>
            </a:r>
            <a:r>
              <a:rPr lang="en-GB" dirty="0"/>
              <a:t> – PO must be independent of the content of the State’s commands</a:t>
            </a:r>
          </a:p>
          <a:p>
            <a:pPr marL="0" lvl="0" indent="0">
              <a:buNone/>
            </a:pPr>
            <a:r>
              <a:rPr lang="en-GB" i="1" dirty="0" err="1"/>
              <a:t>Bindingness</a:t>
            </a:r>
            <a:r>
              <a:rPr lang="en-GB" dirty="0"/>
              <a:t>: PO must bind us even when in conflict with self-interest </a:t>
            </a:r>
          </a:p>
          <a:p>
            <a:pPr marL="0" lvl="0" indent="0">
              <a:buNone/>
            </a:pPr>
            <a:r>
              <a:rPr lang="en-GB" i="1" dirty="0"/>
              <a:t>Particularity</a:t>
            </a:r>
            <a:r>
              <a:rPr lang="en-GB" dirty="0"/>
              <a:t>: PO is to a particular State, not to all or any States</a:t>
            </a:r>
          </a:p>
          <a:p>
            <a:pPr marL="0" lvl="0" indent="0">
              <a:buNone/>
            </a:pPr>
            <a:r>
              <a:rPr lang="en-GB" i="1" dirty="0"/>
              <a:t>Universality</a:t>
            </a:r>
            <a:r>
              <a:rPr lang="en-GB" dirty="0"/>
              <a:t>: the laws of the State apply equally to all citizens of that State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2178040"/>
            <a:ext cx="2286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CONSENT THEORY OF POLITICAL OBLIGATION</a:t>
            </a:r>
          </a:p>
          <a:p>
            <a:r>
              <a:rPr lang="en-US" sz="2400" b="1" dirty="0"/>
              <a:t>PASSES 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C00000"/>
                </a:solidFill>
              </a:rPr>
              <a:t>BUT ONLY IN AN IMPLAUSIBLE FORM</a:t>
            </a:r>
          </a:p>
        </p:txBody>
      </p:sp>
    </p:spTree>
    <p:extLst>
      <p:ext uri="{BB962C8B-B14F-4D97-AF65-F5344CB8AC3E}">
        <p14:creationId xmlns:p14="http://schemas.microsoft.com/office/powerpoint/2010/main" val="87437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1325-66A1-1A44-B61E-705396D9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Criticisms of a posteriori anarchism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805B4-C152-674D-9D9A-12C3DCBDD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What changes if I am not subject to </a:t>
            </a:r>
          </a:p>
          <a:p>
            <a:pPr marL="0" indent="0" algn="ctr">
              <a:buNone/>
            </a:pPr>
            <a:r>
              <a:rPr lang="en-US" b="1" dirty="0"/>
              <a:t>Political Obligation?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Simmons: </a:t>
            </a:r>
            <a:r>
              <a:rPr lang="en-US" b="1" dirty="0"/>
              <a:t>not much!</a:t>
            </a:r>
          </a:p>
          <a:p>
            <a:r>
              <a:rPr lang="en-US" dirty="0"/>
              <a:t>we may obey the state if we wish</a:t>
            </a:r>
          </a:p>
          <a:p>
            <a:r>
              <a:rPr lang="en-US" dirty="0"/>
              <a:t>sometimes we should obey the state because the plans of others depend on us doing so (e.g. tax payments)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Objection 1:</a:t>
            </a:r>
            <a:r>
              <a:rPr lang="en-US" b="1" dirty="0"/>
              <a:t> </a:t>
            </a:r>
            <a:r>
              <a:rPr lang="en-US" dirty="0"/>
              <a:t>without political obligation, the price paid by a citizen cannot be demanded solely on the grounds of the  inconvenience of non-payment (Senor)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2908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1325-66A1-1A44-B61E-705396D9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Criticisms of a posteriori anarchism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805B4-C152-674D-9D9A-12C3DCBDD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What changes if I am not subject to </a:t>
            </a:r>
          </a:p>
          <a:p>
            <a:pPr marL="0" indent="0" algn="ctr">
              <a:buNone/>
            </a:pPr>
            <a:r>
              <a:rPr lang="en-US" b="1" dirty="0"/>
              <a:t>Political Obligation?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Simmons: </a:t>
            </a:r>
            <a:r>
              <a:rPr lang="en-US" b="1" dirty="0"/>
              <a:t>not much!</a:t>
            </a:r>
          </a:p>
          <a:p>
            <a:r>
              <a:rPr lang="en-US" dirty="0"/>
              <a:t>we may obey the state if we wish</a:t>
            </a:r>
          </a:p>
          <a:p>
            <a:r>
              <a:rPr lang="en-US" dirty="0"/>
              <a:t>sometimes we should obey the state because the plans of others depend on us doing so (e.g. tax payments)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Objection 2:</a:t>
            </a:r>
            <a:r>
              <a:rPr lang="en-US" b="1" dirty="0"/>
              <a:t> </a:t>
            </a:r>
            <a:r>
              <a:rPr lang="en-US" dirty="0"/>
              <a:t>philosophical anarchism undermines a lot more than this – am I even a citizen? (see e.g. Horton)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71964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Are all philosophers anarchists?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2300" dirty="0"/>
              <a:t>I obey authority when the command of another is a reason for me to act without my enquiring about the value of what is commanded.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300" dirty="0"/>
              <a:t>An anarchist would never obey the authority of the State.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300" dirty="0"/>
              <a:t>A philosopher asks why we should obey the State’s authority: “what is the reason for doing what the State commands?” This in enquiring about the value of the State’s commands.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2300" dirty="0"/>
              <a:t>Even if the philosopher argues in favour of following the State’s commands, this cannot be obedience to authority because it is based on the value of the commands.</a:t>
            </a:r>
          </a:p>
          <a:p>
            <a:pPr marL="0" lvl="0" indent="0">
              <a:buNone/>
            </a:pPr>
            <a:endParaRPr lang="en-GB" sz="2300" dirty="0"/>
          </a:p>
          <a:p>
            <a:pPr marL="0" lvl="0" indent="0" algn="ctr">
              <a:buNone/>
            </a:pPr>
            <a:r>
              <a:rPr lang="en-GB" sz="2300" b="1" dirty="0"/>
              <a:t>Conclusion: Philosophers are anarchists!</a:t>
            </a:r>
          </a:p>
        </p:txBody>
      </p:sp>
    </p:spTree>
    <p:extLst>
      <p:ext uri="{BB962C8B-B14F-4D97-AF65-F5344CB8AC3E}">
        <p14:creationId xmlns:p14="http://schemas.microsoft.com/office/powerpoint/2010/main" val="208509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Anarchism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5" y="1752600"/>
            <a:ext cx="4267200" cy="4267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0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7FB8F-D810-B746-AE14-7968E6FBC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Political Anarchism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E00ECE-84A8-E447-B16A-1942D367E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524000"/>
            <a:ext cx="3353561" cy="425183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0D59CF-BD79-A741-ACE5-A45E4F164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1581829"/>
            <a:ext cx="3097752" cy="41940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2B8B91-398A-984B-A569-75DB0405B165}"/>
              </a:ext>
            </a:extLst>
          </p:cNvPr>
          <p:cNvSpPr txBox="1"/>
          <p:nvPr/>
        </p:nvSpPr>
        <p:spPr>
          <a:xfrm>
            <a:off x="623203" y="5955268"/>
            <a:ext cx="2716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MAX STIRNER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5E44CD-006B-E541-9B58-DA31F76A67DB}"/>
              </a:ext>
            </a:extLst>
          </p:cNvPr>
          <p:cNvSpPr txBox="1"/>
          <p:nvPr/>
        </p:nvSpPr>
        <p:spPr>
          <a:xfrm>
            <a:off x="5676901" y="5955268"/>
            <a:ext cx="2716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PYOTR KROPOTKIN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DC1A07-F234-2049-B7C5-32300CA1E169}"/>
              </a:ext>
            </a:extLst>
          </p:cNvPr>
          <p:cNvSpPr txBox="1"/>
          <p:nvPr/>
        </p:nvSpPr>
        <p:spPr>
          <a:xfrm>
            <a:off x="2057400" y="2403066"/>
            <a:ext cx="5334000" cy="2906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500" dirty="0"/>
              <a:t>The state calls its own violence law, but that of the individual, crime. I say: liberate yourself as far as you can, and you have done your part</a:t>
            </a:r>
          </a:p>
          <a:p>
            <a:pPr>
              <a:lnSpc>
                <a:spcPct val="150000"/>
              </a:lnSpc>
            </a:pPr>
            <a:r>
              <a:rPr lang="en-GB" sz="2500" dirty="0"/>
              <a:t>– </a:t>
            </a:r>
            <a:r>
              <a:rPr lang="en-GB" sz="2500" dirty="0" err="1"/>
              <a:t>Stirner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94247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Revolutionary Anarchism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707" y="2074704"/>
            <a:ext cx="5741706" cy="383079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6CCFEB-55B0-5C4F-8FB2-683314542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5" y="1600200"/>
            <a:ext cx="3564636" cy="45165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56C4A7-93DC-E045-B686-0B72E7288DA9}"/>
              </a:ext>
            </a:extLst>
          </p:cNvPr>
          <p:cNvSpPr txBox="1"/>
          <p:nvPr/>
        </p:nvSpPr>
        <p:spPr>
          <a:xfrm>
            <a:off x="913097" y="6261556"/>
            <a:ext cx="2716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MIKHAIL BAKUNIN</a:t>
            </a:r>
          </a:p>
        </p:txBody>
      </p:sp>
    </p:spTree>
    <p:extLst>
      <p:ext uri="{BB962C8B-B14F-4D97-AF65-F5344CB8AC3E}">
        <p14:creationId xmlns:p14="http://schemas.microsoft.com/office/powerpoint/2010/main" val="1189846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EC60F-26BD-6C44-A4EE-BCA633715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Anarcha</a:t>
            </a:r>
            <a:r>
              <a:rPr lang="en-US" dirty="0"/>
              <a:t>-feminism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F40E5A-C2CE-A54F-9F97-514662F02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6705600" cy="4470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B0A3CD-A7DB-9A4C-8FC3-F08E3C5FC862}"/>
              </a:ext>
            </a:extLst>
          </p:cNvPr>
          <p:cNvSpPr txBox="1"/>
          <p:nvPr/>
        </p:nvSpPr>
        <p:spPr>
          <a:xfrm>
            <a:off x="3124200" y="5955268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EMMA GOLDMAN</a:t>
            </a:r>
          </a:p>
        </p:txBody>
      </p:sp>
    </p:spTree>
    <p:extLst>
      <p:ext uri="{BB962C8B-B14F-4D97-AF65-F5344CB8AC3E}">
        <p14:creationId xmlns:p14="http://schemas.microsoft.com/office/powerpoint/2010/main" val="694508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 types of philosophical anarchism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priori PA: a valid argument for the legitimacy of Political Obligation is impossible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e.g. Robert Paul Wolff (more of whom in a moment)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posteriori PA: a valid argument for the legitimacy of Political Obligation is in principle possible but in practice unachieved (despite millennia of attempts)</a:t>
            </a: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e.g.  A. John Simmons, MBE Smith, Leslie Green</a:t>
            </a:r>
          </a:p>
        </p:txBody>
      </p:sp>
    </p:spTree>
    <p:extLst>
      <p:ext uri="{BB962C8B-B14F-4D97-AF65-F5344CB8AC3E}">
        <p14:creationId xmlns:p14="http://schemas.microsoft.com/office/powerpoint/2010/main" val="7520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Robert Paul Wolff’s a priori anarchism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fundamental concepts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Authority: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exercises authority when B does some-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thing commanded by A </a:t>
            </a:r>
            <a:r>
              <a:rPr lang="en-US" i="1" dirty="0"/>
              <a:t>solely </a:t>
            </a:r>
            <a:r>
              <a:rPr lang="en-US" dirty="0"/>
              <a:t>because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commanded it</a:t>
            </a:r>
          </a:p>
          <a:p>
            <a:pPr>
              <a:spcBef>
                <a:spcPts val="0"/>
              </a:spcBef>
              <a:buClrTx/>
              <a:buSzTx/>
              <a:defRPr/>
            </a:pPr>
            <a:r>
              <a:rPr lang="en-US" dirty="0"/>
              <a:t>Contrast with e.g. muggers and sailors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Autonomy: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is an ethical goal, not a property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achieved when we “take responsibility”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taking responsibility provides a moral law for me to follow that I have identified for myself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46721"/>
            <a:ext cx="1879600" cy="240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0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Robert Paul Wolff’s a priori anarchism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fundamentally opposed concepts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Obligation of autonomy: </a:t>
            </a:r>
            <a:r>
              <a:rPr lang="en-US" dirty="0"/>
              <a:t>We are obligated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take responsibility for our actions,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thereby obligated to strive for autonomy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Authority: </a:t>
            </a:r>
            <a:r>
              <a:rPr lang="en-US" dirty="0"/>
              <a:t>commands followed through obedience, not moral scrutiny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Wolff: If we submit to authority, we fail to meet our obligation to strive for autonomy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36889"/>
            <a:ext cx="1879600" cy="240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Objections to Wolff -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dirty="0"/>
              <a:t>Even in ordinary, non-coerced promise making I must sacrifice autonomy insofar as I bind myself by the promise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Therefore Wolff’s rejection of authority also excludes ordinary promise making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Reply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is a difference between </a:t>
            </a:r>
          </a:p>
          <a:p>
            <a:pPr>
              <a:spcBef>
                <a:spcPts val="0"/>
              </a:spcBef>
              <a:buClrTx/>
              <a:buSzTx/>
            </a:pPr>
            <a:r>
              <a:rPr lang="en-US" dirty="0"/>
              <a:t>following a command because it commands what has been promised</a:t>
            </a:r>
          </a:p>
          <a:p>
            <a:pPr>
              <a:spcBef>
                <a:spcPts val="0"/>
              </a:spcBef>
              <a:buClrTx/>
              <a:buSzTx/>
            </a:pPr>
            <a:r>
              <a:rPr lang="en-US" dirty="0"/>
              <a:t>following a command because it is authoritative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dirty="0"/>
              <a:t>Wolff rejects the latter, not the former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4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14551</TotalTime>
  <Words>936</Words>
  <Application>Microsoft Macintosh PowerPoint</Application>
  <PresentationFormat>On-screen Show (4:3)</PresentationFormat>
  <Paragraphs>128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Clarity</vt:lpstr>
      <vt:lpstr>Political obligation</vt:lpstr>
      <vt:lpstr>Anarchism</vt:lpstr>
      <vt:lpstr>Political Anarchism</vt:lpstr>
      <vt:lpstr>Revolutionary Anarchism</vt:lpstr>
      <vt:lpstr>Anarcha-feminism</vt:lpstr>
      <vt:lpstr>2 types of philosophical anarchism</vt:lpstr>
      <vt:lpstr>Robert Paul Wolff’s a priori anarchism</vt:lpstr>
      <vt:lpstr>Robert Paul Wolff’s a priori anarchism</vt:lpstr>
      <vt:lpstr>Objections to Wolff - Authority</vt:lpstr>
      <vt:lpstr>Objections to Wolff - Autonomy</vt:lpstr>
      <vt:lpstr>A Posteriori Anarchism - Green</vt:lpstr>
      <vt:lpstr>A Posteriori Anarchism - Green</vt:lpstr>
      <vt:lpstr>A Posteriori Anarchism - Green</vt:lpstr>
      <vt:lpstr>A Posteriori Anarchism - Green</vt:lpstr>
      <vt:lpstr>Failure of Consent-Based PO</vt:lpstr>
      <vt:lpstr>Criticisms of a posteriori anarchism</vt:lpstr>
      <vt:lpstr>Criticisms of a posteriori anarchism</vt:lpstr>
      <vt:lpstr>Are all philosophers anarchists?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Hegel</dc:title>
  <dc:creator>Bennett, Matt</dc:creator>
  <cp:lastModifiedBy>Matthew Bennett</cp:lastModifiedBy>
  <cp:revision>119</cp:revision>
  <dcterms:created xsi:type="dcterms:W3CDTF">2006-08-16T00:00:00Z</dcterms:created>
  <dcterms:modified xsi:type="dcterms:W3CDTF">2019-10-31T17:16:25Z</dcterms:modified>
</cp:coreProperties>
</file>